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139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پوسیدگی دندان: علائم و نشانه‌ها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تهیه شده توسط: Dr. Zohre Alian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منابع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منابع معتبر علمی و دندانپزشکی</a:t>
            </a:r>
          </a:p>
          <a:p>
            <a:r>
              <a:t>• کتاب‌ها و مقالات مرتبط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مقدمه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تعریف پوسیدگی دندان</a:t>
            </a:r>
          </a:p>
          <a:p>
            <a:r>
              <a:t>• اهمیت پیشگیری و درمان به‌موقع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علل پوسیدگی دندان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تجمع پلاک باکتریایی</a:t>
            </a:r>
          </a:p>
          <a:p>
            <a:r>
              <a:t>• مصرف زیاد قند و مواد قندی</a:t>
            </a:r>
          </a:p>
          <a:p>
            <a:r>
              <a:t>• بهداشت دهان و دندان نامناسب</a:t>
            </a:r>
          </a:p>
          <a:p>
            <a:r>
              <a:t>• کمبود فلوراید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مراحل پوسیدگی دندان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ایجاد لکه سفید</a:t>
            </a:r>
          </a:p>
          <a:p>
            <a:r>
              <a:t>• پوسیدگی سطح مینای دندان</a:t>
            </a:r>
          </a:p>
          <a:p>
            <a:r>
              <a:t>• نفوذ به عاج دندان</a:t>
            </a:r>
          </a:p>
          <a:p>
            <a:r>
              <a:t>• عفونت و آسیب به ریشه دندان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علائم اولیه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حساسیت به سرما یا گرما</a:t>
            </a:r>
          </a:p>
          <a:p>
            <a:r>
              <a:t>• درد خفیف در هنگام خوردن شیرینی</a:t>
            </a:r>
          </a:p>
          <a:p>
            <a:r>
              <a:t>• تغییر رنگ مینای دندان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علائم پیشرفته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درد مداوم</a:t>
            </a:r>
          </a:p>
          <a:p>
            <a:r>
              <a:t>• تورم و عفونت لثه</a:t>
            </a:r>
          </a:p>
          <a:p>
            <a:r>
              <a:t>• بوی بد دهان</a:t>
            </a:r>
          </a:p>
          <a:p>
            <a:r>
              <a:t>• سوراخ‌های قابل مشاهده در دندان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پیشگیری از پوسیدگی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مسواک زدن منظم با خمیردندان فلورایددار</a:t>
            </a:r>
          </a:p>
          <a:p>
            <a:r>
              <a:t>• استفاده از نخ دندان</a:t>
            </a:r>
          </a:p>
          <a:p>
            <a:r>
              <a:t>• کاهش مصرف قند</a:t>
            </a:r>
          </a:p>
          <a:p>
            <a:r>
              <a:t>• مراجعه منظم به دندانپزشک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درمان پوسیدگی دندان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پرکردن دندان</a:t>
            </a:r>
          </a:p>
          <a:p>
            <a:r>
              <a:t>• عصب‌کشی</a:t>
            </a:r>
          </a:p>
          <a:p>
            <a:r>
              <a:t>• روکش دندان</a:t>
            </a:r>
          </a:p>
          <a:p>
            <a:r>
              <a:t>• کشیدن دندان (در موارد شدید)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نتیجه‌گیری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تأکید بر اهمیت تشخیص زودهنگام</a:t>
            </a:r>
          </a:p>
          <a:p>
            <a:r>
              <a:t>• نقش بیمار و دندانپزشک در پیشگیری و درمان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183</Words>
  <Application>Microsoft Office PowerPoint</Application>
  <PresentationFormat>On-screen Show (4:3)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پوسیدگی دندان: علائم و نشانه‌ها</vt:lpstr>
      <vt:lpstr>مقدمه</vt:lpstr>
      <vt:lpstr>علل پوسیدگی دندان</vt:lpstr>
      <vt:lpstr>مراحل پوسیدگی دندان</vt:lpstr>
      <vt:lpstr>علائم اولیه</vt:lpstr>
      <vt:lpstr>علائم پیشرفته</vt:lpstr>
      <vt:lpstr>پیشگیری از پوسیدگی</vt:lpstr>
      <vt:lpstr>درمان پوسیدگی دندان</vt:lpstr>
      <vt:lpstr>نتیجه‌گیری</vt:lpstr>
      <vt:lpstr>منابع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پوسیدگی دندان: علائم و نشانه‌ها</dc:title>
  <dc:subject/>
  <dc:creator>Behvarzi</dc:creator>
  <cp:keywords/>
  <dc:description>generated using python-pptx</dc:description>
  <cp:lastModifiedBy>Behvarzi</cp:lastModifiedBy>
  <cp:revision>2</cp:revision>
  <dcterms:created xsi:type="dcterms:W3CDTF">2013-01-27T09:14:16Z</dcterms:created>
  <dcterms:modified xsi:type="dcterms:W3CDTF">2025-01-18T07:10:02Z</dcterms:modified>
  <cp:category/>
</cp:coreProperties>
</file>